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330" r:id="rId3"/>
    <p:sldId id="318" r:id="rId4"/>
    <p:sldId id="319" r:id="rId5"/>
    <p:sldId id="320" r:id="rId6"/>
    <p:sldId id="325" r:id="rId7"/>
    <p:sldId id="324" r:id="rId8"/>
    <p:sldId id="323" r:id="rId9"/>
    <p:sldId id="326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0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9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72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6705600" cy="76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2133600"/>
            <a:ext cx="4572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314EB63-592D-4CC1-B86E-0A99927D49A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054256"/>
      </p:ext>
    </p:extLst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312EB-5884-4B16-ACF5-E849977E103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645321"/>
      </p:ext>
    </p:extLst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399" y="4406900"/>
            <a:ext cx="64373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906713"/>
            <a:ext cx="643731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2C1D9-5F38-4CCC-BBFD-F5DDB724FC6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650171"/>
      </p:ext>
    </p:extLst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D05A8-5AEB-4F01-B258-E84EB2F2166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644385"/>
      </p:ext>
    </p:extLst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03554-ADE1-4497-94C2-BD667869E7D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60922"/>
      </p:ext>
    </p:extLst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FDE90-92BA-4B3E-B555-2407920BA12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615713"/>
      </p:ext>
    </p:extLst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A8244-66E8-4EA1-BD01-EEE08D6601C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944754"/>
      </p:ext>
    </p:extLst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3050"/>
            <a:ext cx="27432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273050"/>
            <a:ext cx="4724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1435100"/>
            <a:ext cx="2743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E4054-D6F8-4BE2-81FE-6EBBD7FDF2F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716196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155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800600"/>
            <a:ext cx="522128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7400" y="838199"/>
            <a:ext cx="5221288" cy="3889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367338"/>
            <a:ext cx="52212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61D3D-ABD3-4D13-81F1-6CFFC237D590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400890"/>
      </p:ext>
    </p:extLst>
  </p:cSld>
  <p:clrMapOvr>
    <a:masterClrMapping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32047-2E9B-4600-8808-46EAC460680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772358"/>
      </p:ext>
    </p:extLst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24550" y="838200"/>
            <a:ext cx="1619250" cy="5287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4705350" cy="5287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A4D7F-B521-4D3E-8C22-FF8E52C1A09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008030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0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0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22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69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9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36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1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0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600200"/>
            <a:ext cx="5791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January 25,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93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i="1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i="1">
          <a:solidFill>
            <a:schemeClr val="accent1">
              <a:lumMod val="50000"/>
            </a:schemeClr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chemeClr val="accent1">
              <a:lumMod val="50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i="1">
          <a:solidFill>
            <a:schemeClr val="accent1">
              <a:lumMod val="50000"/>
            </a:schemeClr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1">
              <a:lumMod val="5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922494"/>
            <a:ext cx="5791200" cy="64633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The Acts of the Apostles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457200" cy="3048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3782" y="5054025"/>
            <a:ext cx="58737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Sunday – January 26, 2019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5C35107-8B6F-4E4E-828D-3EBD566CA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275" y="1663197"/>
            <a:ext cx="419952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i="1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i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i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 i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2"/>
                </a:solidFill>
                <a:latin typeface="+mn-lt"/>
              </a:defRPr>
            </a:lvl9pPr>
          </a:lstStyle>
          <a:p>
            <a:pPr marL="0" indent="0" algn="ctr" defTabSz="914400">
              <a:buFontTx/>
              <a:buNone/>
            </a:pPr>
            <a:r>
              <a:rPr lang="en-US" sz="3600" b="1" kern="0" dirty="0">
                <a:solidFill>
                  <a:schemeClr val="tx1"/>
                </a:solidFill>
                <a:latin typeface="Georgia" pitchFamily="18" charset="0"/>
              </a:rPr>
              <a:t>Review Of </a:t>
            </a:r>
            <a:br>
              <a:rPr lang="en-US" sz="3600" b="1" kern="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en-US" sz="3600" b="1" kern="0" dirty="0">
                <a:solidFill>
                  <a:schemeClr val="tx1"/>
                </a:solidFill>
                <a:latin typeface="Georgia" pitchFamily="18" charset="0"/>
              </a:rPr>
              <a:t>The Book Of Acts</a:t>
            </a:r>
          </a:p>
        </p:txBody>
      </p:sp>
    </p:spTree>
    <p:extLst>
      <p:ext uri="{BB962C8B-B14F-4D97-AF65-F5344CB8AC3E}">
        <p14:creationId xmlns:p14="http://schemas.microsoft.com/office/powerpoint/2010/main" val="255149310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E2B6D-DAB2-443F-A035-347B746BD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4232"/>
            <a:ext cx="7886700" cy="701731"/>
          </a:xfrm>
        </p:spPr>
        <p:txBody>
          <a:bodyPr>
            <a:spAutoFit/>
          </a:bodyPr>
          <a:lstStyle/>
          <a:p>
            <a:r>
              <a:rPr lang="en-US" dirty="0"/>
              <a:t>ANSWER BRIEFLY: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E9E05-50C4-486B-9EAF-F36BA942F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8870"/>
            <a:ext cx="7886700" cy="4223720"/>
          </a:xfrm>
        </p:spPr>
        <p:txBody>
          <a:bodyPr>
            <a:spAutoFit/>
          </a:bodyPr>
          <a:lstStyle/>
          <a:p>
            <a:pPr marL="519113" indent="-519113">
              <a:buNone/>
            </a:pPr>
            <a:r>
              <a:rPr lang="en-US" dirty="0"/>
              <a:t>1.	Who wrote the book of Acts?</a:t>
            </a:r>
          </a:p>
          <a:p>
            <a:pPr marL="519113" indent="-519113">
              <a:buNone/>
            </a:pPr>
            <a:r>
              <a:rPr lang="en-US" dirty="0"/>
              <a:t>2.	To whom is it addressed?</a:t>
            </a:r>
          </a:p>
          <a:p>
            <a:pPr marL="519113" indent="-519113">
              <a:buNone/>
            </a:pPr>
            <a:r>
              <a:rPr lang="en-US" dirty="0"/>
              <a:t>3.	What were the qualifications of an apostle?</a:t>
            </a:r>
          </a:p>
          <a:p>
            <a:pPr marL="519113" indent="-519113">
              <a:buNone/>
            </a:pPr>
            <a:r>
              <a:rPr lang="en-US" dirty="0"/>
              <a:t>4.	Which Pentecost was it that the Holy Spirit came upon the apostles?</a:t>
            </a:r>
          </a:p>
          <a:p>
            <a:pPr marL="519113" indent="-519113">
              <a:buNone/>
            </a:pPr>
            <a:r>
              <a:rPr lang="en-US" dirty="0"/>
              <a:t>5.	What did Peter command those Jews in Acts 2 to do and why?</a:t>
            </a:r>
          </a:p>
          <a:p>
            <a:pPr marL="519113" indent="-519113">
              <a:buNone/>
            </a:pPr>
            <a:r>
              <a:rPr lang="en-US" dirty="0"/>
              <a:t>6.	What was the wrong committed by Ananias and Sapphira?</a:t>
            </a:r>
          </a:p>
        </p:txBody>
      </p:sp>
    </p:spTree>
    <p:extLst>
      <p:ext uri="{BB962C8B-B14F-4D97-AF65-F5344CB8AC3E}">
        <p14:creationId xmlns:p14="http://schemas.microsoft.com/office/powerpoint/2010/main" val="1444256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98980-A2C3-4EE6-8B84-DD45E2242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24836"/>
            <a:ext cx="7886700" cy="4999317"/>
          </a:xfrm>
        </p:spPr>
        <p:txBody>
          <a:bodyPr>
            <a:spAutoFit/>
          </a:bodyPr>
          <a:lstStyle/>
          <a:p>
            <a:pPr marL="519113" indent="-519113">
              <a:buNone/>
            </a:pPr>
            <a:r>
              <a:rPr lang="en-US" dirty="0"/>
              <a:t>7.	What does Stephen in his defense charge his listeners of?</a:t>
            </a:r>
          </a:p>
          <a:p>
            <a:pPr marL="519113" indent="-519113">
              <a:buNone/>
            </a:pPr>
            <a:r>
              <a:rPr lang="en-US" dirty="0"/>
              <a:t>8.	What did Stephen pray as he died?</a:t>
            </a:r>
          </a:p>
          <a:p>
            <a:pPr marL="519113" indent="-519113">
              <a:buNone/>
            </a:pPr>
            <a:r>
              <a:rPr lang="en-US" dirty="0"/>
              <a:t>9.	What cause the scattering abroad of the church from Jerusalem?</a:t>
            </a:r>
          </a:p>
          <a:p>
            <a:pPr marL="519113" indent="-519113">
              <a:buNone/>
            </a:pPr>
            <a:r>
              <a:rPr lang="en-US" dirty="0"/>
              <a:t>10.	Why were Peter and John sent from Jerusalem to Samaria?</a:t>
            </a:r>
          </a:p>
          <a:p>
            <a:pPr marL="519113" indent="-519113">
              <a:buNone/>
            </a:pPr>
            <a:r>
              <a:rPr lang="en-US" dirty="0"/>
              <a:t>11.	What was Simon the sorcerer told to do about his sin?</a:t>
            </a:r>
          </a:p>
          <a:p>
            <a:pPr marL="519113" indent="-519113">
              <a:buNone/>
            </a:pPr>
            <a:r>
              <a:rPr lang="en-US" dirty="0"/>
              <a:t>12.	What preparation had Cornelius made for the arrival of Peter?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293F9-9EB2-40C7-B1E1-943BDC783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4232"/>
            <a:ext cx="7886700" cy="701731"/>
          </a:xfrm>
        </p:spPr>
        <p:txBody>
          <a:bodyPr>
            <a:spAutoFit/>
          </a:bodyPr>
          <a:lstStyle/>
          <a:p>
            <a:r>
              <a:rPr lang="en-US" dirty="0"/>
              <a:t>ANSWER BRIEFLY:</a:t>
            </a:r>
          </a:p>
        </p:txBody>
      </p:sp>
    </p:spTree>
    <p:extLst>
      <p:ext uri="{BB962C8B-B14F-4D97-AF65-F5344CB8AC3E}">
        <p14:creationId xmlns:p14="http://schemas.microsoft.com/office/powerpoint/2010/main" val="382239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98980-A2C3-4EE6-8B84-DD45E2242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3116"/>
            <a:ext cx="7886700" cy="5451749"/>
          </a:xfrm>
        </p:spPr>
        <p:txBody>
          <a:bodyPr/>
          <a:lstStyle/>
          <a:p>
            <a:pPr marL="519113" indent="-519113">
              <a:buNone/>
            </a:pPr>
            <a:r>
              <a:rPr lang="en-US" dirty="0"/>
              <a:t>13.	Was Paul saved on the road to Damascus? Explain.</a:t>
            </a:r>
          </a:p>
          <a:p>
            <a:pPr marL="519113" indent="-519113">
              <a:buNone/>
            </a:pPr>
            <a:r>
              <a:rPr lang="en-US" dirty="0"/>
              <a:t>14.	What did the brethren at Antioch determine to do for the needy saints in Jerusalem?</a:t>
            </a:r>
          </a:p>
          <a:p>
            <a:pPr marL="519113" indent="-519113">
              <a:buNone/>
            </a:pPr>
            <a:r>
              <a:rPr lang="en-US" dirty="0"/>
              <a:t>15.	What did some teach in Antioch causing a disturbance?</a:t>
            </a:r>
          </a:p>
          <a:p>
            <a:pPr marL="519113" indent="-519113">
              <a:buNone/>
            </a:pPr>
            <a:r>
              <a:rPr lang="en-US" dirty="0"/>
              <a:t>16.	What was Paul’s teaching in regard to the law of Moses?</a:t>
            </a:r>
          </a:p>
          <a:p>
            <a:pPr marL="519113" indent="-519113">
              <a:buNone/>
            </a:pPr>
            <a:r>
              <a:rPr lang="en-US" dirty="0"/>
              <a:t>17.	What did the man say who appeared to Paul in a vision at Troas?</a:t>
            </a:r>
          </a:p>
          <a:p>
            <a:pPr marL="519113" indent="-519113">
              <a:buNone/>
            </a:pPr>
            <a:r>
              <a:rPr lang="en-US" dirty="0"/>
              <a:t>18.	How had Peter felt toward the Greeks before the conversion of Cornelius?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2B13A44-4654-4B9E-A72C-B1AD3795D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4232"/>
            <a:ext cx="7886700" cy="701731"/>
          </a:xfrm>
        </p:spPr>
        <p:txBody>
          <a:bodyPr>
            <a:spAutoFit/>
          </a:bodyPr>
          <a:lstStyle/>
          <a:p>
            <a:r>
              <a:rPr lang="en-US" dirty="0"/>
              <a:t>ANSWER BRIEFLY:</a:t>
            </a:r>
          </a:p>
        </p:txBody>
      </p:sp>
    </p:spTree>
    <p:extLst>
      <p:ext uri="{BB962C8B-B14F-4D97-AF65-F5344CB8AC3E}">
        <p14:creationId xmlns:p14="http://schemas.microsoft.com/office/powerpoint/2010/main" val="360772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98980-A2C3-4EE6-8B84-DD45E2242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05979"/>
            <a:ext cx="7886700" cy="4739759"/>
          </a:xfrm>
        </p:spPr>
        <p:txBody>
          <a:bodyPr>
            <a:spAutoFit/>
          </a:bodyPr>
          <a:lstStyle/>
          <a:p>
            <a:pPr marL="519113" indent="-519113">
              <a:buNone/>
            </a:pPr>
            <a:r>
              <a:rPr lang="en-US" dirty="0"/>
              <a:t>19.	What was Lydia’s occupation?</a:t>
            </a:r>
          </a:p>
          <a:p>
            <a:pPr marL="519113" indent="-519113">
              <a:buNone/>
            </a:pPr>
            <a:r>
              <a:rPr lang="en-US" dirty="0"/>
              <a:t>20.	What did the jailor do which evidenced his repentance?</a:t>
            </a:r>
          </a:p>
          <a:p>
            <a:pPr marL="519113" indent="-519113">
              <a:buNone/>
            </a:pPr>
            <a:r>
              <a:rPr lang="en-US" dirty="0"/>
              <a:t>21.	What disturbed Paul in Athens?</a:t>
            </a:r>
          </a:p>
          <a:p>
            <a:pPr marL="519113" indent="-519113">
              <a:buNone/>
            </a:pPr>
            <a:r>
              <a:rPr lang="en-US" dirty="0"/>
              <a:t>22.	As Paul speaks to the Athenians, what does he say about ignorance?</a:t>
            </a:r>
          </a:p>
          <a:p>
            <a:pPr marL="519113" indent="-519113">
              <a:buNone/>
            </a:pPr>
            <a:r>
              <a:rPr lang="en-US" dirty="0"/>
              <a:t>23.	What is the assurance of our resurrection?</a:t>
            </a:r>
          </a:p>
          <a:p>
            <a:pPr marL="519113" indent="-519113">
              <a:buNone/>
            </a:pPr>
            <a:r>
              <a:rPr lang="en-US" dirty="0"/>
              <a:t>24.	Why did Aquila and Priscilla leave Rome?</a:t>
            </a:r>
          </a:p>
          <a:p>
            <a:pPr marL="519113" indent="-519113">
              <a:buNone/>
            </a:pPr>
            <a:r>
              <a:rPr lang="en-US" dirty="0"/>
              <a:t>25.	What does baptism in the name of Jesus not include?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82CF2-65D4-402B-AF7E-CA2552073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4232"/>
            <a:ext cx="7886700" cy="701731"/>
          </a:xfrm>
        </p:spPr>
        <p:txBody>
          <a:bodyPr>
            <a:spAutoFit/>
          </a:bodyPr>
          <a:lstStyle/>
          <a:p>
            <a:r>
              <a:rPr lang="en-US" dirty="0"/>
              <a:t>ANSWER BRIEFLY:</a:t>
            </a:r>
          </a:p>
        </p:txBody>
      </p:sp>
    </p:spTree>
    <p:extLst>
      <p:ext uri="{BB962C8B-B14F-4D97-AF65-F5344CB8AC3E}">
        <p14:creationId xmlns:p14="http://schemas.microsoft.com/office/powerpoint/2010/main" val="289832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98980-A2C3-4EE6-8B84-DD45E2242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1971"/>
            <a:ext cx="7886700" cy="5387116"/>
          </a:xfrm>
        </p:spPr>
        <p:txBody>
          <a:bodyPr>
            <a:spAutoFit/>
          </a:bodyPr>
          <a:lstStyle/>
          <a:p>
            <a:pPr marL="519113" indent="-519113">
              <a:buNone/>
            </a:pPr>
            <a:r>
              <a:rPr lang="en-US" dirty="0"/>
              <a:t>26.	What did the Ephesians do which evidenced their repentance?</a:t>
            </a:r>
          </a:p>
          <a:p>
            <a:pPr marL="519113" indent="-519113">
              <a:buNone/>
            </a:pPr>
            <a:r>
              <a:rPr lang="en-US" dirty="0"/>
              <a:t>27.	What did the disciples do on the first day of the week?</a:t>
            </a:r>
          </a:p>
          <a:p>
            <a:pPr marL="519113" indent="-519113">
              <a:buNone/>
            </a:pPr>
            <a:r>
              <a:rPr lang="en-US" dirty="0"/>
              <a:t>28.	Who fell from an upper chamber window and was taken up dead?</a:t>
            </a:r>
          </a:p>
          <a:p>
            <a:pPr marL="519113" indent="-519113">
              <a:buNone/>
            </a:pPr>
            <a:r>
              <a:rPr lang="en-US" dirty="0"/>
              <a:t>29.	Who does Paul meet with in Miletus and why?</a:t>
            </a:r>
          </a:p>
          <a:p>
            <a:pPr marL="519113" indent="-519113">
              <a:buNone/>
            </a:pPr>
            <a:r>
              <a:rPr lang="en-US" dirty="0"/>
              <a:t>30.	When Paul met with certain ones in Miletus, what does he tell them their responsibility is and what does he warn them of?</a:t>
            </a:r>
          </a:p>
          <a:p>
            <a:pPr marL="519113" indent="-519113">
              <a:buNone/>
            </a:pPr>
            <a:r>
              <a:rPr lang="en-US" dirty="0"/>
              <a:t>31.	Why could Paul say, “I am pure from the blood of all men”?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6AF332-AAEA-4CDC-AB5A-2974FCEE6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4232"/>
            <a:ext cx="7886700" cy="701731"/>
          </a:xfrm>
        </p:spPr>
        <p:txBody>
          <a:bodyPr>
            <a:spAutoFit/>
          </a:bodyPr>
          <a:lstStyle/>
          <a:p>
            <a:r>
              <a:rPr lang="en-US" dirty="0"/>
              <a:t>ANSWER BRIEFLY:</a:t>
            </a:r>
          </a:p>
        </p:txBody>
      </p:sp>
    </p:spTree>
    <p:extLst>
      <p:ext uri="{BB962C8B-B14F-4D97-AF65-F5344CB8AC3E}">
        <p14:creationId xmlns:p14="http://schemas.microsoft.com/office/powerpoint/2010/main" val="357626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98980-A2C3-4EE6-8B84-DD45E2242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19105"/>
            <a:ext cx="7886700" cy="4223720"/>
          </a:xfrm>
        </p:spPr>
        <p:txBody>
          <a:bodyPr>
            <a:spAutoFit/>
          </a:bodyPr>
          <a:lstStyle/>
          <a:p>
            <a:pPr marL="519113" indent="-519113">
              <a:buNone/>
            </a:pPr>
            <a:r>
              <a:rPr lang="en-US" dirty="0"/>
              <a:t>32.	What did the Jews accuse Paul of in Jerusalem?</a:t>
            </a:r>
          </a:p>
          <a:p>
            <a:pPr marL="519113" indent="-519113">
              <a:buNone/>
            </a:pPr>
            <a:r>
              <a:rPr lang="en-US" dirty="0"/>
              <a:t>33.	What did Ananias instruct Paul to do about his sins? (Please give passage.)</a:t>
            </a:r>
          </a:p>
          <a:p>
            <a:pPr marL="519113" indent="-519113">
              <a:buNone/>
            </a:pPr>
            <a:r>
              <a:rPr lang="en-US" dirty="0"/>
              <a:t>34.	How many Jews conspired together to kill Paul?</a:t>
            </a:r>
          </a:p>
          <a:p>
            <a:pPr marL="519113" indent="-519113">
              <a:buNone/>
            </a:pPr>
            <a:r>
              <a:rPr lang="en-US" dirty="0"/>
              <a:t>35.	Who told the chief captain of the Jews plot to kill Paul?</a:t>
            </a:r>
          </a:p>
          <a:p>
            <a:pPr marL="519113" indent="-519113">
              <a:buNone/>
            </a:pPr>
            <a:r>
              <a:rPr lang="en-US" dirty="0"/>
              <a:t>36.	How long was Paul imprisoned in Caesarea? Why so long?</a:t>
            </a:r>
          </a:p>
          <a:p>
            <a:pPr marL="519113" indent="-519113">
              <a:buNone/>
            </a:pPr>
            <a:r>
              <a:rPr lang="en-US" dirty="0"/>
              <a:t>37.	How did Felix respond to Paul’s teaching?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4E6624F-27AA-493A-AF20-0974FB434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4232"/>
            <a:ext cx="7886700" cy="701731"/>
          </a:xfrm>
        </p:spPr>
        <p:txBody>
          <a:bodyPr>
            <a:spAutoFit/>
          </a:bodyPr>
          <a:lstStyle/>
          <a:p>
            <a:r>
              <a:rPr lang="en-US" dirty="0"/>
              <a:t>ANSWER BRIEFLY:</a:t>
            </a:r>
          </a:p>
        </p:txBody>
      </p:sp>
    </p:spTree>
    <p:extLst>
      <p:ext uri="{BB962C8B-B14F-4D97-AF65-F5344CB8AC3E}">
        <p14:creationId xmlns:p14="http://schemas.microsoft.com/office/powerpoint/2010/main" val="241042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98980-A2C3-4EE6-8B84-DD45E2242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0824"/>
            <a:ext cx="7886700" cy="2675604"/>
          </a:xfrm>
        </p:spPr>
        <p:txBody>
          <a:bodyPr>
            <a:spAutoFit/>
          </a:bodyPr>
          <a:lstStyle/>
          <a:p>
            <a:pPr marL="519113" indent="-519113">
              <a:buNone/>
            </a:pPr>
            <a:r>
              <a:rPr lang="en-US" dirty="0"/>
              <a:t>38.	What question did Paul ask Agrippa II and what did Agrippa reply to Paul?</a:t>
            </a:r>
          </a:p>
          <a:p>
            <a:pPr marL="519113" indent="-519113">
              <a:buNone/>
            </a:pPr>
            <a:r>
              <a:rPr lang="en-US" dirty="0"/>
              <a:t>39.	What was the name of the tempestuous wind that resulted in the shipwreck?</a:t>
            </a:r>
          </a:p>
          <a:p>
            <a:pPr marL="519113" indent="-519113">
              <a:buNone/>
            </a:pPr>
            <a:r>
              <a:rPr lang="en-US" dirty="0"/>
              <a:t>40.	What prophet does Paul quote to the Jews in Rome and what does he tell them?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E9D0327-7B76-4644-A7D1-D139241E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94232"/>
            <a:ext cx="7886700" cy="701731"/>
          </a:xfrm>
        </p:spPr>
        <p:txBody>
          <a:bodyPr>
            <a:spAutoFit/>
          </a:bodyPr>
          <a:lstStyle/>
          <a:p>
            <a:r>
              <a:rPr lang="en-US" dirty="0"/>
              <a:t>ANSWER BRIEFLY:</a:t>
            </a:r>
          </a:p>
        </p:txBody>
      </p:sp>
    </p:spTree>
    <p:extLst>
      <p:ext uri="{BB962C8B-B14F-4D97-AF65-F5344CB8AC3E}">
        <p14:creationId xmlns:p14="http://schemas.microsoft.com/office/powerpoint/2010/main" val="187590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F_ScribbleP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ibble_pad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ribble_pa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354</TotalTime>
  <Words>622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Times New Roman</vt:lpstr>
      <vt:lpstr>Office Theme</vt:lpstr>
      <vt:lpstr>AF_ScribblePad</vt:lpstr>
      <vt:lpstr>The Acts of the Apostles</vt:lpstr>
      <vt:lpstr>ANSWER BRIEFLY:</vt:lpstr>
      <vt:lpstr>ANSWER BRIEFLY:</vt:lpstr>
      <vt:lpstr>ANSWER BRIEFLY:</vt:lpstr>
      <vt:lpstr>ANSWER BRIEFLY:</vt:lpstr>
      <vt:lpstr>ANSWER BRIEFLY:</vt:lpstr>
      <vt:lpstr>ANSWER BRIEFLY:</vt:lpstr>
      <vt:lpstr>ANSWER BRIEFLY: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The Book Of Acts</dc:title>
  <dc:creator>mgalloway2715@gmail.com</dc:creator>
  <cp:lastModifiedBy>Richard Lidh</cp:lastModifiedBy>
  <cp:revision>28</cp:revision>
  <cp:lastPrinted>2020-01-19T16:51:21Z</cp:lastPrinted>
  <dcterms:created xsi:type="dcterms:W3CDTF">2020-01-19T13:42:13Z</dcterms:created>
  <dcterms:modified xsi:type="dcterms:W3CDTF">2020-01-26T00:13:35Z</dcterms:modified>
</cp:coreProperties>
</file>